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303" r:id="rId3"/>
    <p:sldId id="301" r:id="rId4"/>
    <p:sldId id="299" r:id="rId5"/>
    <p:sldId id="305" r:id="rId6"/>
    <p:sldId id="302" r:id="rId7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87356" autoAdjust="0"/>
  </p:normalViewPr>
  <p:slideViewPr>
    <p:cSldViewPr>
      <p:cViewPr>
        <p:scale>
          <a:sx n="95" d="100"/>
          <a:sy n="95" d="100"/>
        </p:scale>
        <p:origin x="-1904" y="-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09/03/16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292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09/03/16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2438400"/>
          </a:xfrm>
        </p:spPr>
        <p:txBody>
          <a:bodyPr>
            <a:normAutofit fontScale="90000"/>
          </a:bodyPr>
          <a:lstStyle/>
          <a:p>
            <a:r>
              <a:rPr lang="en-GB" sz="88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Visual Dictionary</a:t>
            </a:r>
            <a:endParaRPr lang="en-GB" sz="88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3429000"/>
            <a:ext cx="8229600" cy="2819400"/>
          </a:xfrm>
        </p:spPr>
        <p:txBody>
          <a:bodyPr>
            <a:noAutofit/>
          </a:bodyPr>
          <a:lstStyle/>
          <a:p>
            <a:r>
              <a:rPr lang="en-GB" sz="36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“If you have a big enough dictionary, just about anything is a word” ~ Dave Barry</a:t>
            </a:r>
            <a:endParaRPr lang="en-GB" sz="36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70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Mission…</a:t>
            </a:r>
            <a:endParaRPr lang="en-GB" sz="6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4876800" cy="4267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“Create </a:t>
            </a:r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 </a:t>
            </a:r>
            <a:r>
              <a:rPr lang="en-GB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shared visual </a:t>
            </a:r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dictionary of terminology used within the system architecture discipline as a reference </a:t>
            </a:r>
            <a:r>
              <a:rPr lang="en-GB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point”</a:t>
            </a:r>
            <a:endParaRPr lang="en-GB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	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1726035"/>
            <a:ext cx="2895600" cy="429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Objectives…</a:t>
            </a:r>
            <a:endParaRPr lang="en-GB" sz="6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600200"/>
            <a:ext cx="4267200" cy="495300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GB" sz="4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Learning Objectives:</a:t>
            </a:r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FontTx/>
              <a:buChar char="•"/>
            </a:pPr>
            <a:r>
              <a:rPr lang="en-GB" sz="4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Recognise </a:t>
            </a:r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the main conceptual layers that may exist within an </a:t>
            </a:r>
            <a:r>
              <a:rPr lang="en-GB" sz="4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architecture.</a:t>
            </a:r>
          </a:p>
          <a:p>
            <a:pPr>
              <a:buFontTx/>
              <a:buChar char="•"/>
            </a:pPr>
            <a:r>
              <a:rPr lang="en-GB" sz="4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Explore </a:t>
            </a:r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one layer per group and elucidate </a:t>
            </a:r>
            <a:r>
              <a:rPr lang="en-GB" sz="4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six or so terms within.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24000"/>
            <a:ext cx="391026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Create a what now…?</a:t>
            </a:r>
            <a:endParaRPr lang="en-GB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t="683" b="683"/>
          <a:stretch>
            <a:fillRect/>
          </a:stretch>
        </p:blipFill>
        <p:spPr>
          <a:xfrm>
            <a:off x="304800" y="1371600"/>
            <a:ext cx="8534400" cy="5029200"/>
          </a:xfr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Fight!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0"/>
            <a:ext cx="4572000" cy="4953000"/>
          </a:xfrm>
        </p:spPr>
        <p:txBody>
          <a:bodyPr>
            <a:normAutofit/>
          </a:bodyPr>
          <a:lstStyle/>
          <a:p>
            <a:r>
              <a:rPr lang="en-GB" sz="4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Groups!</a:t>
            </a:r>
            <a:endParaRPr lang="en-GB" sz="4400" dirty="0" smtClean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4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Layers!</a:t>
            </a:r>
            <a:endParaRPr lang="en-GB" sz="4400" dirty="0" smtClean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GB" sz="4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Hand-outs!</a:t>
            </a:r>
          </a:p>
          <a:p>
            <a:r>
              <a:rPr lang="en-GB" sz="4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Examples!</a:t>
            </a:r>
          </a:p>
          <a:p>
            <a:r>
              <a:rPr lang="en-GB" sz="4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Draw!</a:t>
            </a:r>
          </a:p>
          <a:p>
            <a:r>
              <a:rPr lang="en-GB" sz="44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Interact!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1706418"/>
            <a:ext cx="3810000" cy="461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91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Summarise…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4038600" cy="4800600"/>
          </a:xfrm>
        </p:spPr>
        <p:txBody>
          <a:bodyPr>
            <a:normAutofit/>
          </a:bodyPr>
          <a:lstStyle/>
          <a:p>
            <a:r>
              <a:rPr lang="en-GB" sz="66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Say you…</a:t>
            </a:r>
          </a:p>
          <a:p>
            <a:r>
              <a:rPr lang="en-GB" sz="6600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Say Me…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232" y="1572176"/>
            <a:ext cx="4341091" cy="426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23557</TotalTime>
  <Words>108</Words>
  <Application>Microsoft Macintosh PowerPoint</Application>
  <PresentationFormat>On-screen Show (4:3)</PresentationFormat>
  <Paragraphs>26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Visual Dictionary</vt:lpstr>
      <vt:lpstr>Mission…</vt:lpstr>
      <vt:lpstr>Objectives…</vt:lpstr>
      <vt:lpstr>Create a what now…?</vt:lpstr>
      <vt:lpstr>Fight!</vt:lpstr>
      <vt:lpstr>Summarise…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/>
  <cp:revision>361</cp:revision>
  <cp:lastPrinted>2014-02-12T13:02:37Z</cp:lastPrinted>
  <dcterms:created xsi:type="dcterms:W3CDTF">2006-08-16T00:00:00Z</dcterms:created>
  <dcterms:modified xsi:type="dcterms:W3CDTF">2016-03-09T18:38:51Z</dcterms:modified>
</cp:coreProperties>
</file>

<file path=docProps/thumbnail.jpeg>
</file>